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84332-7771-314D-A188-F662B2705A2C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768F7-4E8B-8441-972F-9ADC575C77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768F7-4E8B-8441-972F-9ADC575C77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4C18B45-C6A0-2D42-89BE-D635AC6AFC88}" type="datetimeFigureOut">
              <a:rPr lang="en-US" smtClean="0"/>
              <a:pPr/>
              <a:t>2/9/10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7DFCD9A5-5597-1848-B725-0F4974E0E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tlas"/>
                <a:cs typeface="Atlas"/>
              </a:rPr>
              <a:t>Sudan Conflicts </a:t>
            </a:r>
            <a:endParaRPr lang="en-US" dirty="0">
              <a:latin typeface="Atlas"/>
              <a:cs typeface="Atla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000" dirty="0" smtClean="0">
                <a:latin typeface="Pastor of Muppets"/>
                <a:cs typeface="Pastor of Muppets"/>
              </a:rPr>
              <a:t>Andrea Dombe Daniel</a:t>
            </a:r>
            <a:r>
              <a:rPr lang="en-US" sz="5000" dirty="0" smtClean="0">
                <a:latin typeface="Pastor of Muppets"/>
                <a:cs typeface="Pastor of Muppets"/>
              </a:rPr>
              <a:t> J Lee </a:t>
            </a:r>
          </a:p>
          <a:p>
            <a:r>
              <a:rPr lang="en-US" sz="5000" dirty="0" smtClean="0">
                <a:latin typeface="Pastor of Muppets"/>
                <a:cs typeface="Pastor of Muppets"/>
              </a:rPr>
              <a:t>Josh </a:t>
            </a:r>
            <a:r>
              <a:rPr lang="en-US" sz="5000" dirty="0" smtClean="0">
                <a:latin typeface="Pastor of Muppets"/>
                <a:cs typeface="Pastor of Muppets"/>
              </a:rPr>
              <a:t>Hwang Dawn Park and                    Joanne Ryu</a:t>
            </a:r>
            <a:endParaRPr lang="en-US" sz="5000" dirty="0">
              <a:latin typeface="Pastor of Muppets"/>
              <a:cs typeface="Pastor of Muppe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Year 3000 Pro"/>
                <a:cs typeface="Year 3000 Pro"/>
              </a:rPr>
              <a:t>Darfur War</a:t>
            </a:r>
            <a:endParaRPr lang="en-US" dirty="0">
              <a:solidFill>
                <a:schemeClr val="bg2">
                  <a:lumMod val="25000"/>
                </a:schemeClr>
              </a:solidFill>
              <a:latin typeface="Year 3000 Pro"/>
              <a:cs typeface="Year 3000 Pro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100" dirty="0" smtClean="0">
                <a:solidFill>
                  <a:srgbClr val="FF6600"/>
                </a:solidFill>
                <a:latin typeface="Honest John's  Shadow"/>
                <a:cs typeface="Honest John's  Shadow"/>
              </a:rPr>
              <a:t>Civilian and fatalities happen Darfur and South Sudan. </a:t>
            </a:r>
          </a:p>
          <a:p>
            <a:r>
              <a:rPr lang="en-US" sz="4100" dirty="0" smtClean="0">
                <a:latin typeface="Falconhead Condensed"/>
                <a:cs typeface="Falconhead Condensed"/>
              </a:rPr>
              <a:t>People in Sudan were involved. The north and the south separated.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  <a:latin typeface="Budmo Jiggler"/>
                <a:cs typeface="Budmo Jiggler"/>
              </a:rPr>
              <a:t>Why are they fighting?</a:t>
            </a:r>
            <a:endParaRPr lang="en-US" dirty="0">
              <a:solidFill>
                <a:srgbClr val="008000"/>
              </a:solidFill>
              <a:latin typeface="Budmo Jiggler"/>
              <a:cs typeface="Budmo Jiggler"/>
            </a:endParaRPr>
          </a:p>
        </p:txBody>
      </p:sp>
      <p:pic>
        <p:nvPicPr>
          <p:cNvPr id="6" name="Picture Placeholder 5" descr="landing_at_war_03.jpe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-12436" r="-12436"/>
          <a:stretch>
            <a:fillRect/>
          </a:stretch>
        </p:blipFill>
        <p:spPr>
          <a:xfrm rot="21240000">
            <a:off x="857250" y="633413"/>
            <a:ext cx="5010150" cy="3254375"/>
          </a:xfrm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Knights Quest"/>
                <a:cs typeface="Knights Quest"/>
              </a:rPr>
              <a:t>The north and the south separated and they both want all of Sudan. </a:t>
            </a:r>
            <a:endParaRPr lang="en-US" sz="3200" dirty="0">
              <a:latin typeface="Knights Quest"/>
              <a:cs typeface="Knights Ques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Freak Turbulence BRK"/>
                <a:cs typeface="Freak Turbulence BRK"/>
              </a:rPr>
              <a:t>Interesting Facts</a:t>
            </a:r>
            <a:endParaRPr lang="en-US" dirty="0">
              <a:solidFill>
                <a:srgbClr val="FF0000"/>
              </a:solidFill>
              <a:latin typeface="Freak Turbulence BRK"/>
              <a:cs typeface="Freak Turbulence BRK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14400" y="1371600"/>
            <a:ext cx="7313613" cy="51228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Han Solo Condensed Italic"/>
                <a:cs typeface="Han Solo Condensed Italic"/>
              </a:rPr>
              <a:t>Eleven million need food aid</a:t>
            </a:r>
            <a:r>
              <a:rPr lang="en-US" dirty="0" smtClean="0">
                <a:latin typeface="Han Solo Condensed Italic"/>
                <a:cs typeface="Han Solo Condensed Italic"/>
              </a:rPr>
              <a:t>.</a:t>
            </a:r>
          </a:p>
          <a:p>
            <a:r>
              <a:rPr lang="en-US" dirty="0" smtClean="0">
                <a:solidFill>
                  <a:srgbClr val="660066"/>
                </a:solidFill>
                <a:latin typeface="Casual"/>
                <a:cs typeface="Casual"/>
              </a:rPr>
              <a:t>One third of the people are misplaced.</a:t>
            </a:r>
            <a:endParaRPr lang="en-US" dirty="0" smtClean="0">
              <a:solidFill>
                <a:srgbClr val="660066"/>
              </a:solidFill>
              <a:latin typeface="Casual"/>
              <a:cs typeface="Casual"/>
            </a:endParaRPr>
          </a:p>
          <a:p>
            <a:r>
              <a:rPr lang="en-US" dirty="0" smtClean="0">
                <a:solidFill>
                  <a:srgbClr val="FF6600"/>
                </a:solidFill>
                <a:latin typeface="Blackmoor LET"/>
                <a:cs typeface="Blackmoor LET"/>
              </a:rPr>
              <a:t>Break down in trades and markets.</a:t>
            </a:r>
          </a:p>
          <a:p>
            <a:r>
              <a:rPr lang="en-US" sz="2100" dirty="0" smtClean="0">
                <a:solidFill>
                  <a:srgbClr val="0000FF"/>
                </a:solidFill>
                <a:latin typeface="Biting My Nails Outline"/>
                <a:cs typeface="Biting My Nails Outline"/>
              </a:rPr>
              <a:t>Kids underage of five are over weight.</a:t>
            </a:r>
          </a:p>
          <a:p>
            <a:r>
              <a:rPr lang="en-US" sz="2200" dirty="0" smtClean="0">
                <a:solidFill>
                  <a:srgbClr val="FF00FF"/>
                </a:solidFill>
                <a:latin typeface="Capacitor"/>
                <a:cs typeface="Capacitor"/>
              </a:rPr>
              <a:t>Farmers can’t farm because so many people lack food and fight for it.</a:t>
            </a:r>
          </a:p>
          <a:p>
            <a:r>
              <a:rPr lang="en-US" sz="2200" dirty="0" smtClean="0">
                <a:solidFill>
                  <a:srgbClr val="008000"/>
                </a:solidFill>
                <a:latin typeface="Crackdown O1 BRK"/>
                <a:cs typeface="Crackdown O1 BRK"/>
              </a:rPr>
              <a:t>Survivors is that the individuals responsible for rape, murder and destruction of villages and livelihoods.</a:t>
            </a:r>
          </a:p>
          <a:p>
            <a:pPr>
              <a:buNone/>
            </a:pPr>
            <a:endParaRPr lang="en-US" sz="22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208</TotalTime>
  <Words>120</Words>
  <Application>Microsoft Macintosh PowerPoint</Application>
  <PresentationFormat>On-screen Show (4:3)</PresentationFormat>
  <Paragraphs>16</Paragraphs>
  <Slides>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Inkwell</vt:lpstr>
      <vt:lpstr>Sudan Conflicts </vt:lpstr>
      <vt:lpstr>Darfur War</vt:lpstr>
      <vt:lpstr>Why are they fighting?</vt:lpstr>
      <vt:lpstr>Interesting Facts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Sudan Conflicts </dc:title>
  <dc:creator>student</dc:creator>
  <cp:lastModifiedBy>student</cp:lastModifiedBy>
  <cp:revision>4</cp:revision>
  <dcterms:created xsi:type="dcterms:W3CDTF">2010-02-09T03:49:43Z</dcterms:created>
  <dcterms:modified xsi:type="dcterms:W3CDTF">2010-02-09T04:02:27Z</dcterms:modified>
</cp:coreProperties>
</file>